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69" r:id="rId5"/>
    <p:sldId id="270" r:id="rId6"/>
    <p:sldId id="271" r:id="rId7"/>
    <p:sldId id="272" r:id="rId8"/>
    <p:sldId id="274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C20-E800-4F80-875F-5673CA5ED610}" type="datetimeFigureOut">
              <a:rPr lang="en-US" smtClean="0"/>
              <a:t>12/17/2015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5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1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88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17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63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384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228600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29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43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8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423333"/>
            <a:ext cx="9143993" cy="6011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50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Grundza</dc:creator>
  <cp:lastModifiedBy>Rich Grundza</cp:lastModifiedBy>
  <cp:revision>18</cp:revision>
  <dcterms:created xsi:type="dcterms:W3CDTF">2015-05-20T18:27:46Z</dcterms:created>
  <dcterms:modified xsi:type="dcterms:W3CDTF">2015-12-17T12:57:48Z</dcterms:modified>
</cp:coreProperties>
</file>