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283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728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34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105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813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40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176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59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886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50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34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47C20-E800-4F80-875F-5673CA5ED610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669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4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9881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4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9182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4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9171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4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855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4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1636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4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3384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4" cy="6011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5292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4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1437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4" cy="6011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3501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4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8498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0</Words>
  <Application>Microsoft Office PowerPoint</Application>
  <PresentationFormat>On-screen Show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 Grundza</dc:creator>
  <cp:lastModifiedBy>Rich Grundza</cp:lastModifiedBy>
  <cp:revision>18</cp:revision>
  <dcterms:created xsi:type="dcterms:W3CDTF">2015-05-20T18:27:46Z</dcterms:created>
  <dcterms:modified xsi:type="dcterms:W3CDTF">2016-01-04T20:15:17Z</dcterms:modified>
</cp:coreProperties>
</file>