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8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2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0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1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7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5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C20-E800-4F80-875F-5673CA5ED610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6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881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1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17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5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636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3384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4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529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143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501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498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Grundza</dc:creator>
  <cp:lastModifiedBy>Rich Grundza</cp:lastModifiedBy>
  <cp:revision>20</cp:revision>
  <dcterms:created xsi:type="dcterms:W3CDTF">2015-05-20T18:27:46Z</dcterms:created>
  <dcterms:modified xsi:type="dcterms:W3CDTF">2016-01-14T20:02:02Z</dcterms:modified>
</cp:coreProperties>
</file>