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050B-6518-43E0-9298-91F4AFCBA495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7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8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6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7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2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1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8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2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0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7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9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5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9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0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14</cp:revision>
  <dcterms:created xsi:type="dcterms:W3CDTF">2015-06-18T15:24:36Z</dcterms:created>
  <dcterms:modified xsi:type="dcterms:W3CDTF">2015-07-09T14:35:35Z</dcterms:modified>
</cp:coreProperties>
</file>